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5400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701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  <p:ext uri="GoogleSlidesCustomDataVersion2">
      <go:slidesCustomData xmlns:go="http://customooxmlschemas.google.com/" r:id="rId9" roundtripDataSignature="AMtx7mhlJtcE02q8+Y9VRKDQdRmOYq2w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701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29008" y="685800"/>
            <a:ext cx="480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1029008" y="685800"/>
            <a:ext cx="480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/>
          <p:nvPr>
            <p:ph idx="2" type="sldImg"/>
          </p:nvPr>
        </p:nvSpPr>
        <p:spPr>
          <a:xfrm>
            <a:off x="1029000" y="685800"/>
            <a:ext cx="480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:notes"/>
          <p:cNvSpPr/>
          <p:nvPr>
            <p:ph idx="2" type="sldImg"/>
          </p:nvPr>
        </p:nvSpPr>
        <p:spPr>
          <a:xfrm>
            <a:off x="1029000" y="685800"/>
            <a:ext cx="480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ctrTitle"/>
          </p:nvPr>
        </p:nvSpPr>
        <p:spPr>
          <a:xfrm>
            <a:off x="257712" y="781706"/>
            <a:ext cx="70446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6"/>
          <p:cNvSpPr txBox="1"/>
          <p:nvPr>
            <p:ph idx="1" type="subTitle"/>
          </p:nvPr>
        </p:nvSpPr>
        <p:spPr>
          <a:xfrm>
            <a:off x="257705" y="2975459"/>
            <a:ext cx="7044600" cy="8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6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/>
          <p:nvPr>
            <p:ph type="title"/>
          </p:nvPr>
        </p:nvSpPr>
        <p:spPr>
          <a:xfrm>
            <a:off x="257705" y="467218"/>
            <a:ext cx="70446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" type="body"/>
          </p:nvPr>
        </p:nvSpPr>
        <p:spPr>
          <a:xfrm>
            <a:off x="257705" y="1209948"/>
            <a:ext cx="70446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257705" y="2258110"/>
            <a:ext cx="7044600" cy="8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8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/>
          <p:nvPr>
            <p:ph type="title"/>
          </p:nvPr>
        </p:nvSpPr>
        <p:spPr>
          <a:xfrm>
            <a:off x="257705" y="467218"/>
            <a:ext cx="70446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" type="body"/>
          </p:nvPr>
        </p:nvSpPr>
        <p:spPr>
          <a:xfrm>
            <a:off x="257705" y="1209948"/>
            <a:ext cx="33069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9"/>
          <p:cNvSpPr txBox="1"/>
          <p:nvPr>
            <p:ph idx="2" type="body"/>
          </p:nvPr>
        </p:nvSpPr>
        <p:spPr>
          <a:xfrm>
            <a:off x="3995291" y="1209948"/>
            <a:ext cx="33069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257705" y="467218"/>
            <a:ext cx="70446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/>
          <p:nvPr>
            <p:ph type="title"/>
          </p:nvPr>
        </p:nvSpPr>
        <p:spPr>
          <a:xfrm>
            <a:off x="257705" y="583307"/>
            <a:ext cx="23217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1"/>
          <p:cNvSpPr txBox="1"/>
          <p:nvPr>
            <p:ph idx="1" type="body"/>
          </p:nvPr>
        </p:nvSpPr>
        <p:spPr>
          <a:xfrm>
            <a:off x="257705" y="1458898"/>
            <a:ext cx="2321700" cy="3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1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/>
          <p:nvPr>
            <p:ph type="title"/>
          </p:nvPr>
        </p:nvSpPr>
        <p:spPr>
          <a:xfrm>
            <a:off x="405325" y="472598"/>
            <a:ext cx="5264700" cy="42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2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/>
          <p:nvPr/>
        </p:nvSpPr>
        <p:spPr>
          <a:xfrm>
            <a:off x="3780000" y="-131"/>
            <a:ext cx="3780000" cy="54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3"/>
          <p:cNvSpPr txBox="1"/>
          <p:nvPr>
            <p:ph type="title"/>
          </p:nvPr>
        </p:nvSpPr>
        <p:spPr>
          <a:xfrm>
            <a:off x="219508" y="1294672"/>
            <a:ext cx="3344400" cy="155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3"/>
          <p:cNvSpPr txBox="1"/>
          <p:nvPr>
            <p:ph idx="1" type="subTitle"/>
          </p:nvPr>
        </p:nvSpPr>
        <p:spPr>
          <a:xfrm>
            <a:off x="219508" y="2942861"/>
            <a:ext cx="3344400" cy="12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3"/>
          <p:cNvSpPr txBox="1"/>
          <p:nvPr>
            <p:ph idx="2" type="body"/>
          </p:nvPr>
        </p:nvSpPr>
        <p:spPr>
          <a:xfrm>
            <a:off x="4083839" y="760184"/>
            <a:ext cx="3172200" cy="38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257705" y="4441549"/>
            <a:ext cx="4959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hasCustomPrompt="1" type="title"/>
          </p:nvPr>
        </p:nvSpPr>
        <p:spPr>
          <a:xfrm>
            <a:off x="257705" y="1161286"/>
            <a:ext cx="7044600" cy="206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257705" y="3309423"/>
            <a:ext cx="7044600" cy="13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257705" y="467218"/>
            <a:ext cx="70446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257705" y="1209948"/>
            <a:ext cx="7044600" cy="3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2" type="sldNum"/>
          </p:nvPr>
        </p:nvSpPr>
        <p:spPr>
          <a:xfrm>
            <a:off x="7004788" y="4895766"/>
            <a:ext cx="4536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